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935749-C392-E28A-0AFB-A38E0FC5C789}" v="707" dt="2025-11-30T23:24:31.5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945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312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43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0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345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708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11/30/2025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83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090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11/30/2025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67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62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46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38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ksu-is/Hoop-IQ" TargetMode="External"/><Relationship Id="rId4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asketball court with a green field and white lines&#10;&#10;AI-generated content may be incorrect.">
            <a:extLst>
              <a:ext uri="{FF2B5EF4-FFF2-40B4-BE49-F238E27FC236}">
                <a16:creationId xmlns:a16="http://schemas.microsoft.com/office/drawing/2014/main" id="{2261B347-3B56-6E21-1884-19BA6E1D2C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91" t="13857" b="10386"/>
          <a:stretch>
            <a:fillRect/>
          </a:stretch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6136311-C81B-47C5-AE0A-5641A5A59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24436" y="1066800"/>
            <a:ext cx="4389120" cy="47244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2876" y="1611490"/>
            <a:ext cx="3734846" cy="3246529"/>
          </a:xfrm>
        </p:spPr>
        <p:txBody>
          <a:bodyPr anchor="t">
            <a:normAutofit/>
          </a:bodyPr>
          <a:lstStyle/>
          <a:p>
            <a:br>
              <a:rPr lang="en-US" sz="4800" dirty="0">
                <a:solidFill>
                  <a:srgbClr val="FF0000"/>
                </a:solidFill>
              </a:rPr>
            </a:br>
            <a:r>
              <a:rPr lang="en-US" sz="6000" dirty="0">
                <a:solidFill>
                  <a:srgbClr val="FF0000"/>
                </a:solidFill>
              </a:rPr>
              <a:t>Hoops IQ</a:t>
            </a:r>
            <a:br>
              <a:rPr lang="en-US" sz="6000" dirty="0"/>
            </a:br>
            <a:r>
              <a:rPr lang="en-US" sz="3200" dirty="0">
                <a:solidFill>
                  <a:srgbClr val="FF0000"/>
                </a:solidFill>
              </a:rPr>
              <a:t>(NBA Trivia Quiz)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30487" y="4358566"/>
            <a:ext cx="3579790" cy="8758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By: Jay palmer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CC73A33-65FF-41A9-A3B0-006753CD1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24436" y="5780876"/>
            <a:ext cx="438912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130A2AE-6532-1263-3391-42EE31877AE5}"/>
              </a:ext>
            </a:extLst>
          </p:cNvPr>
          <p:cNvSpPr txBox="1"/>
          <p:nvPr/>
        </p:nvSpPr>
        <p:spPr>
          <a:xfrm>
            <a:off x="303398" y="6208927"/>
            <a:ext cx="719669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Calibri"/>
              <a:buChar char="-"/>
            </a:pPr>
            <a:r>
              <a:rPr lang="en-US" sz="3600" b="1" dirty="0">
                <a:solidFill>
                  <a:schemeClr val="bg1"/>
                </a:solidFill>
                <a:latin typeface="Lucida Sans Typewriter"/>
              </a:rPr>
              <a:t>Test your NBA Hoops IQ!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956DAF-5430-CA9E-6B21-E0879FBF5CA1}"/>
              </a:ext>
            </a:extLst>
          </p:cNvPr>
          <p:cNvSpPr/>
          <p:nvPr/>
        </p:nvSpPr>
        <p:spPr>
          <a:xfrm>
            <a:off x="2003022" y="2111285"/>
            <a:ext cx="1775833" cy="6385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2. Slide 2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C60A9B-13ED-AD5B-9A76-A3D9A216EBCF}"/>
              </a:ext>
            </a:extLst>
          </p:cNvPr>
          <p:cNvSpPr/>
          <p:nvPr/>
        </p:nvSpPr>
        <p:spPr>
          <a:xfrm>
            <a:off x="2050225" y="4478205"/>
            <a:ext cx="1728629" cy="6385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3. Slide 3</a:t>
            </a:r>
            <a:endParaRPr lang="en-US">
              <a:solidFill>
                <a:srgbClr val="FF0000"/>
              </a:solidFill>
              <a:hlinkClick r:id="rId4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E310BC-0779-1F2C-B9C9-D5428FC8C060}"/>
              </a:ext>
            </a:extLst>
          </p:cNvPr>
          <p:cNvSpPr txBox="1"/>
          <p:nvPr/>
        </p:nvSpPr>
        <p:spPr>
          <a:xfrm>
            <a:off x="1914870" y="1716492"/>
            <a:ext cx="22630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Working Quiz Draft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0399A1-5E97-53E4-BFA0-91CBF058E7BC}"/>
              </a:ext>
            </a:extLst>
          </p:cNvPr>
          <p:cNvSpPr txBox="1"/>
          <p:nvPr/>
        </p:nvSpPr>
        <p:spPr>
          <a:xfrm>
            <a:off x="2003637" y="3987042"/>
            <a:ext cx="23784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Answer Sheet Draft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AA6A24-198D-71F1-96B3-03AFAC1D3306}"/>
              </a:ext>
            </a:extLst>
          </p:cNvPr>
          <p:cNvSpPr/>
          <p:nvPr/>
        </p:nvSpPr>
        <p:spPr>
          <a:xfrm>
            <a:off x="8251914" y="6209533"/>
            <a:ext cx="2537342" cy="6234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https://github.com/ksu-is/Hoop-IQ</a:t>
            </a:r>
            <a:endParaRPr lang="en-US">
              <a:solidFill>
                <a:srgbClr val="FF0000"/>
              </a:solidFill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F0226EF-FF0B-69C6-CAD7-32235D7C9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" y="0"/>
            <a:ext cx="12375418" cy="68647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6F1E97-4FDD-07E4-AF70-F60C2362466C}"/>
              </a:ext>
            </a:extLst>
          </p:cNvPr>
          <p:cNvSpPr txBox="1"/>
          <p:nvPr/>
        </p:nvSpPr>
        <p:spPr>
          <a:xfrm>
            <a:off x="874061" y="3881357"/>
            <a:ext cx="68323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Comic Sans MS"/>
              </a:rPr>
              <a:t>Welcome to Hoop IQ!</a:t>
            </a:r>
          </a:p>
        </p:txBody>
      </p:sp>
    </p:spTree>
    <p:extLst>
      <p:ext uri="{BB962C8B-B14F-4D97-AF65-F5344CB8AC3E}">
        <p14:creationId xmlns:p14="http://schemas.microsoft.com/office/powerpoint/2010/main" val="2170386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7491376-83D3-6EAA-2D78-3EAE0E29D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" y="-795716"/>
            <a:ext cx="12334958" cy="77346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644370-91C8-EDCE-BF1E-CC6726DF8FF6}"/>
              </a:ext>
            </a:extLst>
          </p:cNvPr>
          <p:cNvSpPr txBox="1"/>
          <p:nvPr/>
        </p:nvSpPr>
        <p:spPr>
          <a:xfrm>
            <a:off x="1618407" y="4609088"/>
            <a:ext cx="60960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mic Sans MS"/>
              </a:rPr>
              <a:t>See here a answer sheet draft!</a:t>
            </a:r>
          </a:p>
          <a:p>
            <a:endParaRPr lang="en-US" dirty="0">
              <a:solidFill>
                <a:srgbClr val="FFFF00"/>
              </a:solidFill>
              <a:latin typeface="Comic Sans MS"/>
            </a:endParaRPr>
          </a:p>
          <a:p>
            <a:r>
              <a:rPr lang="en-US" dirty="0">
                <a:solidFill>
                  <a:srgbClr val="FFFF00"/>
                </a:solidFill>
                <a:latin typeface="Comic Sans MS"/>
              </a:rPr>
              <a:t>*Fun Fact* Accessible at start of quiz!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52884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3</Slides>
  <Notes>0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DashVTI</vt:lpstr>
      <vt:lpstr> Hoops IQ (NBA Trivia Quiz)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195</cp:revision>
  <dcterms:created xsi:type="dcterms:W3CDTF">2025-11-30T21:46:11Z</dcterms:created>
  <dcterms:modified xsi:type="dcterms:W3CDTF">2025-11-30T23:27:00Z</dcterms:modified>
</cp:coreProperties>
</file>

<file path=docProps/thumbnail.jpeg>
</file>